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594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019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503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58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366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663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80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327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468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535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778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77857-611B-4EB1-94D2-8A62A7F4E0DC}" type="datetimeFigureOut">
              <a:rPr lang="es-MX" smtClean="0"/>
              <a:t>19/09/2014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6171-FE58-4CC9-885E-23C33E8F9C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112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504" y="11663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                 PROCESO DE REVISIÓN DE DOCUMENTOS EN BARRAS DE ATENCIÓN              </a:t>
            </a:r>
            <a:r>
              <a:rPr lang="es-MX" sz="1200" b="1" dirty="0" smtClean="0"/>
              <a:t>Hoja 1/2</a:t>
            </a:r>
            <a:endParaRPr lang="es-MX" sz="1200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504" y="980728"/>
            <a:ext cx="89289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07504" y="629980"/>
            <a:ext cx="8928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ASEGURADO             GNP                                                           GESTOR EN SITIO (GES)                                                                GESTOR DOCUMENTAL</a:t>
            </a:r>
            <a:endParaRPr lang="es-MX" sz="1200" b="1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1043608" y="980728"/>
            <a:ext cx="0" cy="56166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195736" y="980728"/>
            <a:ext cx="0" cy="56166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380312" y="980728"/>
            <a:ext cx="0" cy="56166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Elipse"/>
          <p:cNvSpPr/>
          <p:nvPr/>
        </p:nvSpPr>
        <p:spPr>
          <a:xfrm>
            <a:off x="179512" y="1196752"/>
            <a:ext cx="6480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/>
              <a:t>I</a:t>
            </a:r>
            <a:r>
              <a:rPr lang="es-MX" sz="800" dirty="0" smtClean="0"/>
              <a:t>NICIO</a:t>
            </a:r>
            <a:endParaRPr lang="es-MX" sz="800" dirty="0"/>
          </a:p>
        </p:txBody>
      </p:sp>
      <p:sp>
        <p:nvSpPr>
          <p:cNvPr id="14" name="13 Proceso"/>
          <p:cNvSpPr/>
          <p:nvPr/>
        </p:nvSpPr>
        <p:spPr>
          <a:xfrm>
            <a:off x="107504" y="2060848"/>
            <a:ext cx="792088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Entrega documentos en oficina GNP</a:t>
            </a:r>
            <a:endParaRPr lang="es-MX" sz="800" dirty="0"/>
          </a:p>
        </p:txBody>
      </p:sp>
      <p:sp>
        <p:nvSpPr>
          <p:cNvPr id="15" name="14 Proceso"/>
          <p:cNvSpPr/>
          <p:nvPr/>
        </p:nvSpPr>
        <p:spPr>
          <a:xfrm>
            <a:off x="1187624" y="119675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y valida documentos. Turna a GES </a:t>
            </a:r>
            <a:endParaRPr lang="es-MX" sz="800" dirty="0"/>
          </a:p>
        </p:txBody>
      </p:sp>
      <p:sp>
        <p:nvSpPr>
          <p:cNvPr id="16" name="15 Proceso"/>
          <p:cNvSpPr/>
          <p:nvPr/>
        </p:nvSpPr>
        <p:spPr>
          <a:xfrm>
            <a:off x="2411760" y="1196752"/>
            <a:ext cx="864096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y revisa documentos</a:t>
            </a:r>
          </a:p>
        </p:txBody>
      </p:sp>
      <p:sp>
        <p:nvSpPr>
          <p:cNvPr id="17" name="16 Decisión"/>
          <p:cNvSpPr/>
          <p:nvPr/>
        </p:nvSpPr>
        <p:spPr>
          <a:xfrm>
            <a:off x="3923928" y="1088740"/>
            <a:ext cx="1440160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Documentos ok?</a:t>
            </a:r>
            <a:endParaRPr lang="es-MX" sz="800" dirty="0"/>
          </a:p>
        </p:txBody>
      </p:sp>
      <p:sp>
        <p:nvSpPr>
          <p:cNvPr id="18" name="17 Proceso"/>
          <p:cNvSpPr/>
          <p:nvPr/>
        </p:nvSpPr>
        <p:spPr>
          <a:xfrm>
            <a:off x="6098612" y="119675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Ofrece </a:t>
            </a:r>
            <a:r>
              <a:rPr lang="es-MX" sz="800" dirty="0" err="1" smtClean="0"/>
              <a:t>gestoria</a:t>
            </a:r>
            <a:endParaRPr lang="es-MX" sz="8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541983" y="125992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NO</a:t>
            </a:r>
            <a:endParaRPr lang="es-MX" sz="1000" b="1" dirty="0"/>
          </a:p>
        </p:txBody>
      </p:sp>
      <p:sp>
        <p:nvSpPr>
          <p:cNvPr id="20" name="19 Decisión"/>
          <p:cNvSpPr/>
          <p:nvPr/>
        </p:nvSpPr>
        <p:spPr>
          <a:xfrm>
            <a:off x="6012160" y="2404889"/>
            <a:ext cx="1080120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Acepta </a:t>
            </a:r>
            <a:r>
              <a:rPr lang="es-MX" sz="800" dirty="0" err="1" smtClean="0"/>
              <a:t>gestoria</a:t>
            </a:r>
            <a:r>
              <a:rPr lang="es-MX" sz="800" dirty="0" smtClean="0"/>
              <a:t>?</a:t>
            </a:r>
            <a:endParaRPr lang="es-MX" sz="800" dirty="0"/>
          </a:p>
        </p:txBody>
      </p:sp>
      <p:sp>
        <p:nvSpPr>
          <p:cNvPr id="22" name="21 Proceso"/>
          <p:cNvSpPr/>
          <p:nvPr/>
        </p:nvSpPr>
        <p:spPr>
          <a:xfrm>
            <a:off x="4682281" y="324898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Registra en </a:t>
            </a:r>
            <a:r>
              <a:rPr lang="es-MX" sz="800" dirty="0" err="1" smtClean="0"/>
              <a:t>Check</a:t>
            </a:r>
            <a:r>
              <a:rPr lang="es-MX" sz="800" dirty="0" smtClean="0"/>
              <a:t> </a:t>
            </a:r>
            <a:r>
              <a:rPr lang="es-MX" sz="800" dirty="0" err="1" smtClean="0"/>
              <a:t>List</a:t>
            </a:r>
            <a:r>
              <a:rPr lang="es-MX" sz="800" dirty="0" smtClean="0"/>
              <a:t> y entrega Documentos a  GNP</a:t>
            </a:r>
            <a:endParaRPr lang="es-MX" sz="8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5030713" y="5775066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NO</a:t>
            </a:r>
            <a:endParaRPr lang="es-MX" sz="1000" b="1" dirty="0"/>
          </a:p>
        </p:txBody>
      </p:sp>
      <p:sp>
        <p:nvSpPr>
          <p:cNvPr id="30" name="29 Proceso"/>
          <p:cNvSpPr/>
          <p:nvPr/>
        </p:nvSpPr>
        <p:spPr>
          <a:xfrm>
            <a:off x="4175956" y="2204864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Llena </a:t>
            </a:r>
            <a:r>
              <a:rPr lang="es-MX" sz="800" dirty="0" err="1" smtClean="0"/>
              <a:t>Check</a:t>
            </a:r>
            <a:r>
              <a:rPr lang="es-MX" sz="800" dirty="0" smtClean="0"/>
              <a:t> </a:t>
            </a:r>
            <a:r>
              <a:rPr lang="es-MX" sz="800" dirty="0" err="1" smtClean="0"/>
              <a:t>List</a:t>
            </a:r>
            <a:r>
              <a:rPr lang="es-MX" sz="800" dirty="0" smtClean="0"/>
              <a:t>,  lo firma, anexa a documentos  y se entrega a GNP</a:t>
            </a:r>
            <a:endParaRPr lang="es-MX" sz="800" dirty="0"/>
          </a:p>
        </p:txBody>
      </p:sp>
      <p:sp>
        <p:nvSpPr>
          <p:cNvPr id="31" name="30 Proceso"/>
          <p:cNvSpPr/>
          <p:nvPr/>
        </p:nvSpPr>
        <p:spPr>
          <a:xfrm>
            <a:off x="1167312" y="2204864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documentos y turna a pago</a:t>
            </a:r>
          </a:p>
          <a:p>
            <a:pPr algn="ctr"/>
            <a:endParaRPr lang="es-MX" sz="800" dirty="0"/>
          </a:p>
        </p:txBody>
      </p:sp>
      <p:sp>
        <p:nvSpPr>
          <p:cNvPr id="32" name="31 Elipse"/>
          <p:cNvSpPr/>
          <p:nvPr/>
        </p:nvSpPr>
        <p:spPr>
          <a:xfrm>
            <a:off x="1239320" y="3295365"/>
            <a:ext cx="792088" cy="779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Proceso de Pago</a:t>
            </a:r>
            <a:endParaRPr lang="es-MX" sz="800" dirty="0"/>
          </a:p>
        </p:txBody>
      </p:sp>
      <p:cxnSp>
        <p:nvCxnSpPr>
          <p:cNvPr id="3" name="2 Conector recto de flecha"/>
          <p:cNvCxnSpPr>
            <a:stCxn id="17" idx="2"/>
            <a:endCxn id="30" idx="0"/>
          </p:cNvCxnSpPr>
          <p:nvPr/>
        </p:nvCxnSpPr>
        <p:spPr>
          <a:xfrm>
            <a:off x="4644008" y="1952836"/>
            <a:ext cx="0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stCxn id="30" idx="1"/>
            <a:endCxn id="31" idx="3"/>
          </p:cNvCxnSpPr>
          <p:nvPr/>
        </p:nvCxnSpPr>
        <p:spPr>
          <a:xfrm flipH="1">
            <a:off x="2103416" y="2528900"/>
            <a:ext cx="20725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>
            <a:stCxn id="18" idx="2"/>
          </p:cNvCxnSpPr>
          <p:nvPr/>
        </p:nvCxnSpPr>
        <p:spPr>
          <a:xfrm flipH="1">
            <a:off x="6552220" y="1844824"/>
            <a:ext cx="14444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4754289" y="4075176"/>
            <a:ext cx="792088" cy="779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err="1" smtClean="0"/>
              <a:t>Check</a:t>
            </a:r>
            <a:r>
              <a:rPr lang="es-MX" sz="800" dirty="0" smtClean="0"/>
              <a:t> </a:t>
            </a:r>
            <a:r>
              <a:rPr lang="es-MX" sz="800" dirty="0" err="1" smtClean="0"/>
              <a:t>list</a:t>
            </a:r>
            <a:r>
              <a:rPr lang="es-MX" sz="800" dirty="0" smtClean="0"/>
              <a:t> SIN SEGUIMIENTO</a:t>
            </a:r>
            <a:endParaRPr lang="es-MX" sz="800" dirty="0"/>
          </a:p>
        </p:txBody>
      </p:sp>
      <p:cxnSp>
        <p:nvCxnSpPr>
          <p:cNvPr id="27" name="26 Conector recto de flecha"/>
          <p:cNvCxnSpPr>
            <a:stCxn id="22" idx="2"/>
            <a:endCxn id="33" idx="0"/>
          </p:cNvCxnSpPr>
          <p:nvPr/>
        </p:nvCxnSpPr>
        <p:spPr>
          <a:xfrm>
            <a:off x="5150333" y="3897052"/>
            <a:ext cx="0" cy="178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22" idx="1"/>
          </p:cNvCxnSpPr>
          <p:nvPr/>
        </p:nvCxnSpPr>
        <p:spPr>
          <a:xfrm flipH="1">
            <a:off x="3779912" y="3573016"/>
            <a:ext cx="9023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V="1">
            <a:off x="3779912" y="2060848"/>
            <a:ext cx="0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H="1">
            <a:off x="1655676" y="2060848"/>
            <a:ext cx="2124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>
            <a:endCxn id="15" idx="2"/>
          </p:cNvCxnSpPr>
          <p:nvPr/>
        </p:nvCxnSpPr>
        <p:spPr>
          <a:xfrm flipV="1">
            <a:off x="1655676" y="18448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Arco"/>
          <p:cNvSpPr/>
          <p:nvPr/>
        </p:nvSpPr>
        <p:spPr>
          <a:xfrm rot="5400000">
            <a:off x="3683335" y="2360315"/>
            <a:ext cx="216024" cy="265162"/>
          </a:xfrm>
          <a:prstGeom prst="arc">
            <a:avLst>
              <a:gd name="adj1" fmla="val 1073520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7" name="46 Conector recto"/>
          <p:cNvCxnSpPr>
            <a:stCxn id="45" idx="2"/>
          </p:cNvCxnSpPr>
          <p:nvPr/>
        </p:nvCxnSpPr>
        <p:spPr>
          <a:xfrm>
            <a:off x="3791347" y="2600908"/>
            <a:ext cx="0" cy="972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Proceso"/>
          <p:cNvSpPr/>
          <p:nvPr/>
        </p:nvSpPr>
        <p:spPr>
          <a:xfrm>
            <a:off x="6084168" y="3517379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Se llena formato de demerito y se recaba  firma de  asegurado</a:t>
            </a:r>
            <a:endParaRPr lang="es-MX" sz="800" dirty="0"/>
          </a:p>
        </p:txBody>
      </p:sp>
      <p:sp>
        <p:nvSpPr>
          <p:cNvPr id="49" name="48 Decisión"/>
          <p:cNvSpPr/>
          <p:nvPr/>
        </p:nvSpPr>
        <p:spPr>
          <a:xfrm>
            <a:off x="4067944" y="5589240"/>
            <a:ext cx="1080120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err="1" smtClean="0"/>
              <a:t>Gestoria</a:t>
            </a:r>
            <a:r>
              <a:rPr lang="es-MX" sz="800" dirty="0" smtClean="0"/>
              <a:t>  Local?</a:t>
            </a:r>
            <a:endParaRPr lang="es-MX" sz="800" dirty="0"/>
          </a:p>
        </p:txBody>
      </p:sp>
      <p:sp>
        <p:nvSpPr>
          <p:cNvPr id="51" name="50 Proceso"/>
          <p:cNvSpPr/>
          <p:nvPr/>
        </p:nvSpPr>
        <p:spPr>
          <a:xfrm>
            <a:off x="2937148" y="569725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Se crea expediente para turnar a gestor y se registra en L-O</a:t>
            </a:r>
            <a:endParaRPr lang="es-MX" sz="8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5758007" y="2528900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NO</a:t>
            </a:r>
            <a:endParaRPr lang="es-MX" sz="1000" b="1" dirty="0"/>
          </a:p>
        </p:txBody>
      </p:sp>
      <p:sp>
        <p:nvSpPr>
          <p:cNvPr id="54" name="53 Decisión"/>
          <p:cNvSpPr/>
          <p:nvPr/>
        </p:nvSpPr>
        <p:spPr>
          <a:xfrm>
            <a:off x="5954596" y="4422939"/>
            <a:ext cx="1080120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err="1" smtClean="0"/>
              <a:t>Gestoria</a:t>
            </a:r>
            <a:r>
              <a:rPr lang="es-MX" sz="800" dirty="0" smtClean="0"/>
              <a:t> &gt; $10,000?</a:t>
            </a:r>
            <a:endParaRPr lang="es-MX" sz="800" dirty="0"/>
          </a:p>
        </p:txBody>
      </p:sp>
      <p:cxnSp>
        <p:nvCxnSpPr>
          <p:cNvPr id="61" name="60 Conector recto de flecha"/>
          <p:cNvCxnSpPr>
            <a:endCxn id="54" idx="0"/>
          </p:cNvCxnSpPr>
          <p:nvPr/>
        </p:nvCxnSpPr>
        <p:spPr>
          <a:xfrm>
            <a:off x="6494656" y="4118588"/>
            <a:ext cx="0" cy="304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Proceso"/>
          <p:cNvSpPr/>
          <p:nvPr/>
        </p:nvSpPr>
        <p:spPr>
          <a:xfrm>
            <a:off x="2339752" y="484746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Se llena formato de demerito  y se envía por Tubo Normal</a:t>
            </a:r>
          </a:p>
        </p:txBody>
      </p:sp>
      <p:cxnSp>
        <p:nvCxnSpPr>
          <p:cNvPr id="64" name="63 Conector recto de flecha"/>
          <p:cNvCxnSpPr>
            <a:stCxn id="62" idx="0"/>
          </p:cNvCxnSpPr>
          <p:nvPr/>
        </p:nvCxnSpPr>
        <p:spPr>
          <a:xfrm flipV="1">
            <a:off x="2807804" y="2528900"/>
            <a:ext cx="0" cy="2318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>
            <a:stCxn id="20" idx="1"/>
          </p:cNvCxnSpPr>
          <p:nvPr/>
        </p:nvCxnSpPr>
        <p:spPr>
          <a:xfrm flipH="1">
            <a:off x="5868144" y="2836937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5868144" y="285293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>
            <a:endCxn id="22" idx="3"/>
          </p:cNvCxnSpPr>
          <p:nvPr/>
        </p:nvCxnSpPr>
        <p:spPr>
          <a:xfrm flipH="1">
            <a:off x="5618385" y="3573016"/>
            <a:ext cx="24975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54" idx="1"/>
          </p:cNvCxnSpPr>
          <p:nvPr/>
        </p:nvCxnSpPr>
        <p:spPr>
          <a:xfrm flipH="1" flipV="1">
            <a:off x="5758007" y="4847460"/>
            <a:ext cx="196589" cy="7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5758007" y="4854987"/>
            <a:ext cx="0" cy="316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 de flecha"/>
          <p:cNvCxnSpPr>
            <a:endCxn id="62" idx="3"/>
          </p:cNvCxnSpPr>
          <p:nvPr/>
        </p:nvCxnSpPr>
        <p:spPr>
          <a:xfrm flipH="1">
            <a:off x="3275856" y="5171496"/>
            <a:ext cx="248215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CuadroTexto"/>
          <p:cNvSpPr txBox="1"/>
          <p:nvPr/>
        </p:nvSpPr>
        <p:spPr>
          <a:xfrm>
            <a:off x="5724128" y="4595782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SI</a:t>
            </a:r>
            <a:endParaRPr lang="es-MX" sz="1000" b="1" dirty="0"/>
          </a:p>
        </p:txBody>
      </p:sp>
      <p:sp>
        <p:nvSpPr>
          <p:cNvPr id="87" name="86 Proceso"/>
          <p:cNvSpPr/>
          <p:nvPr/>
        </p:nvSpPr>
        <p:spPr>
          <a:xfrm>
            <a:off x="5436096" y="569725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Se </a:t>
            </a:r>
            <a:r>
              <a:rPr lang="es-MX" sz="800" dirty="0" err="1" smtClean="0"/>
              <a:t>envia</a:t>
            </a:r>
            <a:r>
              <a:rPr lang="es-MX" sz="800" dirty="0" smtClean="0"/>
              <a:t> expediente a la oficina GNP </a:t>
            </a:r>
            <a:r>
              <a:rPr lang="es-MX" sz="800" dirty="0" err="1" smtClean="0"/>
              <a:t>foranea</a:t>
            </a:r>
            <a:endParaRPr lang="es-MX" sz="800" dirty="0"/>
          </a:p>
        </p:txBody>
      </p:sp>
      <p:cxnSp>
        <p:nvCxnSpPr>
          <p:cNvPr id="89" name="88 Conector recto"/>
          <p:cNvCxnSpPr>
            <a:stCxn id="54" idx="2"/>
          </p:cNvCxnSpPr>
          <p:nvPr/>
        </p:nvCxnSpPr>
        <p:spPr>
          <a:xfrm>
            <a:off x="6494656" y="5287035"/>
            <a:ext cx="0" cy="104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 flipH="1">
            <a:off x="3414661" y="5391283"/>
            <a:ext cx="3079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/>
          <p:nvPr/>
        </p:nvCxnSpPr>
        <p:spPr>
          <a:xfrm>
            <a:off x="3414661" y="5386500"/>
            <a:ext cx="0" cy="31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"/>
          <p:cNvCxnSpPr>
            <a:stCxn id="49" idx="2"/>
          </p:cNvCxnSpPr>
          <p:nvPr/>
        </p:nvCxnSpPr>
        <p:spPr>
          <a:xfrm>
            <a:off x="4608004" y="64533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4608004" y="6597352"/>
            <a:ext cx="26282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 flipV="1">
            <a:off x="7236296" y="1520788"/>
            <a:ext cx="0" cy="5076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104 Proceso"/>
          <p:cNvSpPr/>
          <p:nvPr/>
        </p:nvSpPr>
        <p:spPr>
          <a:xfrm>
            <a:off x="7740352" y="119675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Recoge en oficina GNP expediente</a:t>
            </a:r>
            <a:endParaRPr lang="es-MX" sz="800" dirty="0"/>
          </a:p>
        </p:txBody>
      </p:sp>
      <p:cxnSp>
        <p:nvCxnSpPr>
          <p:cNvPr id="107" name="106 Conector recto de flecha"/>
          <p:cNvCxnSpPr>
            <a:endCxn id="105" idx="1"/>
          </p:cNvCxnSpPr>
          <p:nvPr/>
        </p:nvCxnSpPr>
        <p:spPr>
          <a:xfrm>
            <a:off x="7236296" y="15207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117 Decisión"/>
          <p:cNvSpPr/>
          <p:nvPr/>
        </p:nvSpPr>
        <p:spPr>
          <a:xfrm>
            <a:off x="7740352" y="2058466"/>
            <a:ext cx="972108" cy="86409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Doctos  OK?</a:t>
            </a:r>
            <a:endParaRPr lang="es-MX" sz="800" dirty="0"/>
          </a:p>
        </p:txBody>
      </p:sp>
      <p:sp>
        <p:nvSpPr>
          <p:cNvPr id="119" name="118 Proceso"/>
          <p:cNvSpPr/>
          <p:nvPr/>
        </p:nvSpPr>
        <p:spPr>
          <a:xfrm>
            <a:off x="7758354" y="324898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Registra  asignación en  Control </a:t>
            </a:r>
            <a:r>
              <a:rPr lang="es-MX" sz="800" dirty="0" err="1" smtClean="0"/>
              <a:t>Gestoria</a:t>
            </a:r>
            <a:endParaRPr lang="es-MX" sz="800" dirty="0"/>
          </a:p>
        </p:txBody>
      </p:sp>
      <p:sp>
        <p:nvSpPr>
          <p:cNvPr id="120" name="119 Proceso alternativo"/>
          <p:cNvSpPr/>
          <p:nvPr/>
        </p:nvSpPr>
        <p:spPr>
          <a:xfrm>
            <a:off x="7740352" y="4270763"/>
            <a:ext cx="972108" cy="5712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Proceso de </a:t>
            </a:r>
            <a:r>
              <a:rPr lang="es-MX" sz="1200" b="1" dirty="0" err="1" smtClean="0">
                <a:latin typeface="Arial" pitchFamily="34" charset="0"/>
                <a:cs typeface="Arial" pitchFamily="34" charset="0"/>
              </a:rPr>
              <a:t>Gestoria</a:t>
            </a:r>
            <a:endParaRPr lang="es-MX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120 Proceso"/>
          <p:cNvSpPr/>
          <p:nvPr/>
        </p:nvSpPr>
        <p:spPr>
          <a:xfrm>
            <a:off x="7776356" y="521784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Entrega documentos a GES y registra conclusión en L-O</a:t>
            </a:r>
            <a:endParaRPr lang="es-MX" sz="800" dirty="0"/>
          </a:p>
        </p:txBody>
      </p:sp>
      <p:cxnSp>
        <p:nvCxnSpPr>
          <p:cNvPr id="124" name="123 Conector recto de flecha"/>
          <p:cNvCxnSpPr>
            <a:stCxn id="13" idx="4"/>
            <a:endCxn id="14" idx="0"/>
          </p:cNvCxnSpPr>
          <p:nvPr/>
        </p:nvCxnSpPr>
        <p:spPr>
          <a:xfrm>
            <a:off x="503548" y="18448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 de flecha"/>
          <p:cNvCxnSpPr>
            <a:stCxn id="14" idx="3"/>
            <a:endCxn id="15" idx="1"/>
          </p:cNvCxnSpPr>
          <p:nvPr/>
        </p:nvCxnSpPr>
        <p:spPr>
          <a:xfrm flipV="1">
            <a:off x="899592" y="1520788"/>
            <a:ext cx="2880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 de flecha"/>
          <p:cNvCxnSpPr>
            <a:stCxn id="15" idx="3"/>
            <a:endCxn id="16" idx="1"/>
          </p:cNvCxnSpPr>
          <p:nvPr/>
        </p:nvCxnSpPr>
        <p:spPr>
          <a:xfrm>
            <a:off x="2123728" y="15207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 de flecha"/>
          <p:cNvCxnSpPr>
            <a:stCxn id="16" idx="3"/>
            <a:endCxn id="17" idx="1"/>
          </p:cNvCxnSpPr>
          <p:nvPr/>
        </p:nvCxnSpPr>
        <p:spPr>
          <a:xfrm>
            <a:off x="3275856" y="152078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 de flecha"/>
          <p:cNvCxnSpPr>
            <a:stCxn id="17" idx="3"/>
            <a:endCxn id="18" idx="1"/>
          </p:cNvCxnSpPr>
          <p:nvPr/>
        </p:nvCxnSpPr>
        <p:spPr>
          <a:xfrm>
            <a:off x="5364088" y="1520788"/>
            <a:ext cx="7345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 de flecha"/>
          <p:cNvCxnSpPr>
            <a:stCxn id="20" idx="2"/>
            <a:endCxn id="48" idx="0"/>
          </p:cNvCxnSpPr>
          <p:nvPr/>
        </p:nvCxnSpPr>
        <p:spPr>
          <a:xfrm>
            <a:off x="6552220" y="3268985"/>
            <a:ext cx="0" cy="248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 de flecha"/>
          <p:cNvCxnSpPr>
            <a:stCxn id="51" idx="3"/>
            <a:endCxn id="49" idx="1"/>
          </p:cNvCxnSpPr>
          <p:nvPr/>
        </p:nvCxnSpPr>
        <p:spPr>
          <a:xfrm>
            <a:off x="3873252" y="6021288"/>
            <a:ext cx="1946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139 Conector recto de flecha"/>
          <p:cNvCxnSpPr>
            <a:stCxn id="49" idx="3"/>
            <a:endCxn id="87" idx="1"/>
          </p:cNvCxnSpPr>
          <p:nvPr/>
        </p:nvCxnSpPr>
        <p:spPr>
          <a:xfrm>
            <a:off x="5148064" y="60212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 de flecha"/>
          <p:cNvCxnSpPr>
            <a:stCxn id="87" idx="3"/>
          </p:cNvCxnSpPr>
          <p:nvPr/>
        </p:nvCxnSpPr>
        <p:spPr>
          <a:xfrm flipV="1">
            <a:off x="6372200" y="6021287"/>
            <a:ext cx="216024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recto de flecha"/>
          <p:cNvCxnSpPr>
            <a:stCxn id="105" idx="2"/>
            <a:endCxn id="118" idx="0"/>
          </p:cNvCxnSpPr>
          <p:nvPr/>
        </p:nvCxnSpPr>
        <p:spPr>
          <a:xfrm>
            <a:off x="8208404" y="1844824"/>
            <a:ext cx="18002" cy="213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 de flecha"/>
          <p:cNvCxnSpPr>
            <a:stCxn id="118" idx="2"/>
            <a:endCxn id="119" idx="0"/>
          </p:cNvCxnSpPr>
          <p:nvPr/>
        </p:nvCxnSpPr>
        <p:spPr>
          <a:xfrm>
            <a:off x="8226406" y="2922562"/>
            <a:ext cx="0" cy="326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 de flecha"/>
          <p:cNvCxnSpPr>
            <a:stCxn id="119" idx="2"/>
            <a:endCxn id="120" idx="0"/>
          </p:cNvCxnSpPr>
          <p:nvPr/>
        </p:nvCxnSpPr>
        <p:spPr>
          <a:xfrm>
            <a:off x="8226406" y="3897052"/>
            <a:ext cx="0" cy="373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 de flecha"/>
          <p:cNvCxnSpPr>
            <a:stCxn id="120" idx="2"/>
            <a:endCxn id="121" idx="0"/>
          </p:cNvCxnSpPr>
          <p:nvPr/>
        </p:nvCxnSpPr>
        <p:spPr>
          <a:xfrm>
            <a:off x="8226406" y="4842003"/>
            <a:ext cx="18002" cy="375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158 Conector recto de flecha"/>
          <p:cNvCxnSpPr>
            <a:stCxn id="121" idx="2"/>
          </p:cNvCxnSpPr>
          <p:nvPr/>
        </p:nvCxnSpPr>
        <p:spPr>
          <a:xfrm flipH="1">
            <a:off x="8226406" y="5865912"/>
            <a:ext cx="18002" cy="21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161 CuadroTexto"/>
          <p:cNvSpPr txBox="1"/>
          <p:nvPr/>
        </p:nvSpPr>
        <p:spPr>
          <a:xfrm>
            <a:off x="8178412" y="2921575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SI</a:t>
            </a:r>
            <a:endParaRPr lang="es-MX" sz="1000" b="1" dirty="0"/>
          </a:p>
        </p:txBody>
      </p:sp>
      <p:sp>
        <p:nvSpPr>
          <p:cNvPr id="163" name="162 CuadroTexto"/>
          <p:cNvSpPr txBox="1"/>
          <p:nvPr/>
        </p:nvSpPr>
        <p:spPr>
          <a:xfrm>
            <a:off x="4682281" y="1904720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SI</a:t>
            </a:r>
            <a:endParaRPr lang="es-MX" sz="1000" b="1" dirty="0"/>
          </a:p>
        </p:txBody>
      </p:sp>
      <p:sp>
        <p:nvSpPr>
          <p:cNvPr id="164" name="163 CuadroTexto"/>
          <p:cNvSpPr txBox="1"/>
          <p:nvPr/>
        </p:nvSpPr>
        <p:spPr>
          <a:xfrm>
            <a:off x="6496563" y="327007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SI</a:t>
            </a:r>
            <a:endParaRPr lang="es-MX" sz="1000" b="1" dirty="0"/>
          </a:p>
        </p:txBody>
      </p:sp>
      <p:sp>
        <p:nvSpPr>
          <p:cNvPr id="165" name="164 CuadroTexto"/>
          <p:cNvSpPr txBox="1"/>
          <p:nvPr/>
        </p:nvSpPr>
        <p:spPr>
          <a:xfrm>
            <a:off x="4283968" y="6489174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SI</a:t>
            </a:r>
            <a:endParaRPr lang="es-MX" sz="1000" b="1" dirty="0"/>
          </a:p>
        </p:txBody>
      </p:sp>
      <p:sp>
        <p:nvSpPr>
          <p:cNvPr id="166" name="165 CuadroTexto"/>
          <p:cNvSpPr txBox="1"/>
          <p:nvPr/>
        </p:nvSpPr>
        <p:spPr>
          <a:xfrm>
            <a:off x="6256998" y="5372421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NO</a:t>
            </a:r>
            <a:endParaRPr lang="es-MX" sz="1000" b="1" dirty="0"/>
          </a:p>
        </p:txBody>
      </p:sp>
      <p:sp>
        <p:nvSpPr>
          <p:cNvPr id="167" name="166 CuadroTexto"/>
          <p:cNvSpPr txBox="1"/>
          <p:nvPr/>
        </p:nvSpPr>
        <p:spPr>
          <a:xfrm>
            <a:off x="7380312" y="2138662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NO</a:t>
            </a:r>
            <a:endParaRPr lang="es-MX" sz="1000" b="1" dirty="0"/>
          </a:p>
        </p:txBody>
      </p:sp>
      <p:cxnSp>
        <p:nvCxnSpPr>
          <p:cNvPr id="169" name="168 Conector recto"/>
          <p:cNvCxnSpPr>
            <a:stCxn id="118" idx="1"/>
          </p:cNvCxnSpPr>
          <p:nvPr/>
        </p:nvCxnSpPr>
        <p:spPr>
          <a:xfrm flipH="1">
            <a:off x="7497963" y="2490514"/>
            <a:ext cx="2423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7497963" y="2492896"/>
            <a:ext cx="0" cy="2893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177 Conector recto"/>
          <p:cNvCxnSpPr/>
          <p:nvPr/>
        </p:nvCxnSpPr>
        <p:spPr>
          <a:xfrm>
            <a:off x="6496563" y="5391283"/>
            <a:ext cx="100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180 Elipse"/>
          <p:cNvSpPr/>
          <p:nvPr/>
        </p:nvSpPr>
        <p:spPr>
          <a:xfrm>
            <a:off x="8069392" y="6078362"/>
            <a:ext cx="314028" cy="299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/>
              <a:t>2</a:t>
            </a:r>
            <a:endParaRPr lang="es-MX" sz="2000" b="1" dirty="0"/>
          </a:p>
        </p:txBody>
      </p:sp>
      <p:sp>
        <p:nvSpPr>
          <p:cNvPr id="182" name="181 Elipse"/>
          <p:cNvSpPr/>
          <p:nvPr/>
        </p:nvSpPr>
        <p:spPr>
          <a:xfrm>
            <a:off x="6588224" y="5865912"/>
            <a:ext cx="314028" cy="299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1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267504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504" y="107340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 </a:t>
            </a:r>
            <a:r>
              <a:rPr lang="es-MX" b="1" dirty="0" smtClean="0"/>
              <a:t>                PROCESO </a:t>
            </a:r>
            <a:r>
              <a:rPr lang="es-MX" b="1" dirty="0"/>
              <a:t>DE REVISIÓN DE DOCUMENTOS EN BARRAS DE ATENCIÓN              </a:t>
            </a:r>
            <a:r>
              <a:rPr lang="es-MX" sz="1200" b="1" dirty="0"/>
              <a:t>Hoja </a:t>
            </a:r>
            <a:r>
              <a:rPr lang="es-MX" sz="1200" b="1" dirty="0" smtClean="0"/>
              <a:t>2/2</a:t>
            </a:r>
            <a:endParaRPr lang="es-MX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504" y="980728"/>
            <a:ext cx="89289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07504" y="629980"/>
            <a:ext cx="8928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 </a:t>
            </a:r>
            <a:r>
              <a:rPr lang="es-MX" sz="1200" b="1" dirty="0" smtClean="0"/>
              <a:t>       </a:t>
            </a:r>
            <a:r>
              <a:rPr lang="es-MX" sz="1200" b="1" dirty="0" smtClean="0"/>
              <a:t>             GNP                                               GESTOR </a:t>
            </a:r>
            <a:r>
              <a:rPr lang="es-MX" sz="1200" b="1" dirty="0" smtClean="0"/>
              <a:t>EN SITIO (GES)                                                                GESTOR DOCUMENTAL</a:t>
            </a:r>
            <a:endParaRPr lang="es-MX" sz="1200" b="1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2195736" y="980728"/>
            <a:ext cx="0" cy="56166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5148064" y="980728"/>
            <a:ext cx="0" cy="56166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87 Proceso"/>
          <p:cNvSpPr/>
          <p:nvPr/>
        </p:nvSpPr>
        <p:spPr>
          <a:xfrm>
            <a:off x="2411760" y="1556792"/>
            <a:ext cx="1080120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</a:t>
            </a:r>
            <a:r>
              <a:rPr lang="es-MX" sz="800" dirty="0" err="1" smtClean="0"/>
              <a:t>Gestoria</a:t>
            </a:r>
            <a:r>
              <a:rPr lang="es-MX" sz="800" dirty="0" smtClean="0"/>
              <a:t> completa , revisa, recaba firma de revisor GNP y registra en L-O</a:t>
            </a:r>
            <a:endParaRPr lang="es-MX" sz="800" dirty="0"/>
          </a:p>
        </p:txBody>
      </p:sp>
      <p:sp>
        <p:nvSpPr>
          <p:cNvPr id="90" name="89 Proceso"/>
          <p:cNvSpPr/>
          <p:nvPr/>
        </p:nvSpPr>
        <p:spPr>
          <a:xfrm>
            <a:off x="683568" y="1556792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documentos y firma 2 copias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92" name="91 Proceso"/>
          <p:cNvSpPr/>
          <p:nvPr/>
        </p:nvSpPr>
        <p:spPr>
          <a:xfrm>
            <a:off x="3851920" y="1556792"/>
            <a:ext cx="1080120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copias firmadas y entrega a  Gestor Documental</a:t>
            </a:r>
            <a:endParaRPr lang="es-MX" sz="800" dirty="0"/>
          </a:p>
        </p:txBody>
      </p:sp>
      <p:sp>
        <p:nvSpPr>
          <p:cNvPr id="94" name="93 Proceso"/>
          <p:cNvSpPr/>
          <p:nvPr/>
        </p:nvSpPr>
        <p:spPr>
          <a:xfrm>
            <a:off x="6660232" y="1052736"/>
            <a:ext cx="1080120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copias y entrega  a Administrativo</a:t>
            </a:r>
            <a:endParaRPr lang="es-MX" sz="800" dirty="0"/>
          </a:p>
        </p:txBody>
      </p:sp>
      <p:sp>
        <p:nvSpPr>
          <p:cNvPr id="95" name="94 Elipse"/>
          <p:cNvSpPr/>
          <p:nvPr/>
        </p:nvSpPr>
        <p:spPr>
          <a:xfrm>
            <a:off x="6934595" y="1916832"/>
            <a:ext cx="53139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/>
              <a:t>FIN</a:t>
            </a:r>
            <a:endParaRPr lang="es-MX" sz="600" b="1" dirty="0"/>
          </a:p>
        </p:txBody>
      </p:sp>
      <p:cxnSp>
        <p:nvCxnSpPr>
          <p:cNvPr id="5" name="4 Conector recto de flecha"/>
          <p:cNvCxnSpPr>
            <a:endCxn id="88" idx="0"/>
          </p:cNvCxnSpPr>
          <p:nvPr/>
        </p:nvCxnSpPr>
        <p:spPr>
          <a:xfrm>
            <a:off x="2951820" y="1298627"/>
            <a:ext cx="0" cy="258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88" idx="1"/>
            <a:endCxn id="90" idx="3"/>
          </p:cNvCxnSpPr>
          <p:nvPr/>
        </p:nvCxnSpPr>
        <p:spPr>
          <a:xfrm flipH="1">
            <a:off x="1619672" y="188082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90" idx="2"/>
          </p:cNvCxnSpPr>
          <p:nvPr/>
        </p:nvCxnSpPr>
        <p:spPr>
          <a:xfrm>
            <a:off x="1151620" y="220486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1151620" y="2348880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endCxn id="92" idx="2"/>
          </p:cNvCxnSpPr>
          <p:nvPr/>
        </p:nvCxnSpPr>
        <p:spPr>
          <a:xfrm flipV="1">
            <a:off x="4391980" y="2204864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stCxn id="92" idx="3"/>
          </p:cNvCxnSpPr>
          <p:nvPr/>
        </p:nvCxnSpPr>
        <p:spPr>
          <a:xfrm>
            <a:off x="4932040" y="18808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>
            <a:endCxn id="94" idx="1"/>
          </p:cNvCxnSpPr>
          <p:nvPr/>
        </p:nvCxnSpPr>
        <p:spPr>
          <a:xfrm>
            <a:off x="6300192" y="137677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94" idx="2"/>
            <a:endCxn id="95" idx="0"/>
          </p:cNvCxnSpPr>
          <p:nvPr/>
        </p:nvCxnSpPr>
        <p:spPr>
          <a:xfrm>
            <a:off x="7200292" y="170080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0" y="2636912"/>
            <a:ext cx="9144000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/>
          <p:nvPr/>
        </p:nvCxnSpPr>
        <p:spPr>
          <a:xfrm>
            <a:off x="-36512" y="4653136"/>
            <a:ext cx="9144000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CuadroTexto"/>
          <p:cNvSpPr txBox="1"/>
          <p:nvPr/>
        </p:nvSpPr>
        <p:spPr>
          <a:xfrm>
            <a:off x="556883" y="2636912"/>
            <a:ext cx="1134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GNP FORANEO</a:t>
            </a:r>
            <a:endParaRPr lang="es-MX" sz="1200" b="1" dirty="0"/>
          </a:p>
        </p:txBody>
      </p:sp>
      <p:sp>
        <p:nvSpPr>
          <p:cNvPr id="115" name="114 CuadroTexto"/>
          <p:cNvSpPr txBox="1"/>
          <p:nvPr/>
        </p:nvSpPr>
        <p:spPr>
          <a:xfrm>
            <a:off x="6228184" y="2647945"/>
            <a:ext cx="2358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GESTOR DOCUMENTAL FORANEO</a:t>
            </a:r>
          </a:p>
        </p:txBody>
      </p:sp>
      <p:sp>
        <p:nvSpPr>
          <p:cNvPr id="116" name="115 Elipse"/>
          <p:cNvSpPr/>
          <p:nvPr/>
        </p:nvSpPr>
        <p:spPr>
          <a:xfrm>
            <a:off x="81508" y="3104780"/>
            <a:ext cx="314028" cy="299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1</a:t>
            </a:r>
            <a:endParaRPr lang="es-MX" sz="2000" b="1" dirty="0"/>
          </a:p>
        </p:txBody>
      </p:sp>
      <p:sp>
        <p:nvSpPr>
          <p:cNvPr id="117" name="116 Proceso"/>
          <p:cNvSpPr/>
          <p:nvPr/>
        </p:nvSpPr>
        <p:spPr>
          <a:xfrm>
            <a:off x="827584" y="2924944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documentos y entrega a Gestor </a:t>
            </a:r>
            <a:r>
              <a:rPr lang="es-MX" sz="800" dirty="0" err="1" smtClean="0"/>
              <a:t>Foraneo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123" name="122 Proceso"/>
          <p:cNvSpPr/>
          <p:nvPr/>
        </p:nvSpPr>
        <p:spPr>
          <a:xfrm>
            <a:off x="5393639" y="2924944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documentos</a:t>
            </a:r>
            <a:endParaRPr lang="es-MX" sz="800" dirty="0"/>
          </a:p>
        </p:txBody>
      </p:sp>
      <p:sp>
        <p:nvSpPr>
          <p:cNvPr id="125" name="124 Proceso alternativo"/>
          <p:cNvSpPr/>
          <p:nvPr/>
        </p:nvSpPr>
        <p:spPr>
          <a:xfrm>
            <a:off x="6552220" y="2968692"/>
            <a:ext cx="972108" cy="5712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Proceso de </a:t>
            </a:r>
            <a:r>
              <a:rPr lang="es-MX" sz="1200" b="1" dirty="0" err="1" smtClean="0">
                <a:latin typeface="Arial" pitchFamily="34" charset="0"/>
                <a:cs typeface="Arial" pitchFamily="34" charset="0"/>
              </a:rPr>
              <a:t>Gestoria</a:t>
            </a:r>
            <a:endParaRPr lang="es-MX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126 Proceso"/>
          <p:cNvSpPr/>
          <p:nvPr/>
        </p:nvSpPr>
        <p:spPr>
          <a:xfrm>
            <a:off x="7812360" y="2930276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Entrega documentos a oficina GNP </a:t>
            </a:r>
            <a:r>
              <a:rPr lang="es-MX" sz="800" dirty="0" err="1" smtClean="0"/>
              <a:t>fornaea</a:t>
            </a:r>
            <a:endParaRPr lang="es-MX" sz="800" dirty="0"/>
          </a:p>
        </p:txBody>
      </p:sp>
      <p:sp>
        <p:nvSpPr>
          <p:cNvPr id="132" name="131 Proceso"/>
          <p:cNvSpPr/>
          <p:nvPr/>
        </p:nvSpPr>
        <p:spPr>
          <a:xfrm>
            <a:off x="810924" y="378904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 y </a:t>
            </a:r>
            <a:r>
              <a:rPr lang="es-MX" sz="800" dirty="0" err="1" smtClean="0"/>
              <a:t>envia</a:t>
            </a:r>
            <a:r>
              <a:rPr lang="es-MX" sz="800" dirty="0" smtClean="0"/>
              <a:t>  a oficina GNP local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133" name="132 Elipse"/>
          <p:cNvSpPr/>
          <p:nvPr/>
        </p:nvSpPr>
        <p:spPr>
          <a:xfrm>
            <a:off x="2794806" y="1071571"/>
            <a:ext cx="314028" cy="299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/>
              <a:t>2</a:t>
            </a:r>
            <a:endParaRPr lang="es-MX" sz="2000" b="1" dirty="0"/>
          </a:p>
        </p:txBody>
      </p:sp>
      <p:cxnSp>
        <p:nvCxnSpPr>
          <p:cNvPr id="97" name="96 Conector recto de flecha"/>
          <p:cNvCxnSpPr>
            <a:stCxn id="123" idx="3"/>
            <a:endCxn id="125" idx="1"/>
          </p:cNvCxnSpPr>
          <p:nvPr/>
        </p:nvCxnSpPr>
        <p:spPr>
          <a:xfrm>
            <a:off x="6329743" y="3248980"/>
            <a:ext cx="222477" cy="5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 de flecha"/>
          <p:cNvCxnSpPr>
            <a:stCxn id="125" idx="3"/>
            <a:endCxn id="127" idx="1"/>
          </p:cNvCxnSpPr>
          <p:nvPr/>
        </p:nvCxnSpPr>
        <p:spPr>
          <a:xfrm>
            <a:off x="7524328" y="325431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"/>
          <p:cNvCxnSpPr>
            <a:stCxn id="127" idx="2"/>
          </p:cNvCxnSpPr>
          <p:nvPr/>
        </p:nvCxnSpPr>
        <p:spPr>
          <a:xfrm>
            <a:off x="8280412" y="3578348"/>
            <a:ext cx="0" cy="534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recto de flecha"/>
          <p:cNvCxnSpPr>
            <a:endCxn id="132" idx="3"/>
          </p:cNvCxnSpPr>
          <p:nvPr/>
        </p:nvCxnSpPr>
        <p:spPr>
          <a:xfrm flipH="1">
            <a:off x="1747028" y="4113076"/>
            <a:ext cx="65333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154 Proceso"/>
          <p:cNvSpPr/>
          <p:nvPr/>
        </p:nvSpPr>
        <p:spPr>
          <a:xfrm>
            <a:off x="810924" y="505501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 documentos y entrega a  GES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156" name="155 Proceso"/>
          <p:cNvSpPr/>
          <p:nvPr/>
        </p:nvSpPr>
        <p:spPr>
          <a:xfrm>
            <a:off x="2606107" y="5055010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Recibe, saca  copias , entrega  a GNP y recaba firma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cxnSp>
        <p:nvCxnSpPr>
          <p:cNvPr id="146" name="145 Conector recto"/>
          <p:cNvCxnSpPr/>
          <p:nvPr/>
        </p:nvCxnSpPr>
        <p:spPr>
          <a:xfrm flipV="1">
            <a:off x="6300192" y="1376772"/>
            <a:ext cx="0" cy="504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167 Proceso"/>
          <p:cNvSpPr/>
          <p:nvPr/>
        </p:nvSpPr>
        <p:spPr>
          <a:xfrm>
            <a:off x="827584" y="6093296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Recibe </a:t>
            </a:r>
            <a:r>
              <a:rPr lang="es-MX" sz="800" dirty="0" err="1" smtClean="0"/>
              <a:t>gestoria</a:t>
            </a:r>
            <a:r>
              <a:rPr lang="es-MX" sz="800" dirty="0" smtClean="0"/>
              <a:t> original y firma copia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170" name="169 Proceso"/>
          <p:cNvSpPr/>
          <p:nvPr/>
        </p:nvSpPr>
        <p:spPr>
          <a:xfrm>
            <a:off x="2606107" y="6093296"/>
            <a:ext cx="9361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dirty="0" smtClean="0"/>
              <a:t>Digitaliza copia firmada y </a:t>
            </a:r>
            <a:r>
              <a:rPr lang="es-MX" sz="800" dirty="0" err="1" smtClean="0"/>
              <a:t>envia</a:t>
            </a:r>
            <a:r>
              <a:rPr lang="es-MX" sz="800" dirty="0" smtClean="0"/>
              <a:t>  a ADMVO. Registra fin en L-O</a:t>
            </a:r>
            <a:endParaRPr lang="es-MX" sz="800" dirty="0"/>
          </a:p>
          <a:p>
            <a:pPr algn="ctr"/>
            <a:endParaRPr lang="es-MX" sz="800" dirty="0" smtClean="0"/>
          </a:p>
        </p:txBody>
      </p:sp>
      <p:sp>
        <p:nvSpPr>
          <p:cNvPr id="171" name="170 Elipse"/>
          <p:cNvSpPr/>
          <p:nvPr/>
        </p:nvSpPr>
        <p:spPr>
          <a:xfrm>
            <a:off x="3940588" y="6165304"/>
            <a:ext cx="53139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/>
              <a:t>FIN</a:t>
            </a:r>
            <a:endParaRPr lang="es-MX" sz="600" b="1" dirty="0"/>
          </a:p>
        </p:txBody>
      </p:sp>
      <p:cxnSp>
        <p:nvCxnSpPr>
          <p:cNvPr id="158" name="157 Conector recto de flecha"/>
          <p:cNvCxnSpPr>
            <a:stCxn id="117" idx="3"/>
            <a:endCxn id="123" idx="1"/>
          </p:cNvCxnSpPr>
          <p:nvPr/>
        </p:nvCxnSpPr>
        <p:spPr>
          <a:xfrm>
            <a:off x="1763688" y="3248980"/>
            <a:ext cx="362995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172 Conector recto de flecha"/>
          <p:cNvCxnSpPr>
            <a:stCxn id="116" idx="6"/>
            <a:endCxn id="117" idx="1"/>
          </p:cNvCxnSpPr>
          <p:nvPr/>
        </p:nvCxnSpPr>
        <p:spPr>
          <a:xfrm flipV="1">
            <a:off x="395536" y="3248980"/>
            <a:ext cx="432048" cy="5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175 Conector recto de flecha"/>
          <p:cNvCxnSpPr>
            <a:stCxn id="132" idx="2"/>
            <a:endCxn id="155" idx="0"/>
          </p:cNvCxnSpPr>
          <p:nvPr/>
        </p:nvCxnSpPr>
        <p:spPr>
          <a:xfrm>
            <a:off x="1278976" y="4437112"/>
            <a:ext cx="0" cy="6178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Conector recto de flecha"/>
          <p:cNvCxnSpPr>
            <a:stCxn id="155" idx="3"/>
            <a:endCxn id="156" idx="1"/>
          </p:cNvCxnSpPr>
          <p:nvPr/>
        </p:nvCxnSpPr>
        <p:spPr>
          <a:xfrm>
            <a:off x="1747028" y="5379046"/>
            <a:ext cx="8590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>
            <a:stCxn id="156" idx="2"/>
          </p:cNvCxnSpPr>
          <p:nvPr/>
        </p:nvCxnSpPr>
        <p:spPr>
          <a:xfrm>
            <a:off x="3074159" y="570308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 flipH="1">
            <a:off x="1295636" y="5847098"/>
            <a:ext cx="17785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193 Conector recto de flecha"/>
          <p:cNvCxnSpPr>
            <a:endCxn id="168" idx="0"/>
          </p:cNvCxnSpPr>
          <p:nvPr/>
        </p:nvCxnSpPr>
        <p:spPr>
          <a:xfrm>
            <a:off x="1295636" y="5847098"/>
            <a:ext cx="0" cy="246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195 Conector recto de flecha"/>
          <p:cNvCxnSpPr>
            <a:stCxn id="168" idx="3"/>
            <a:endCxn id="170" idx="1"/>
          </p:cNvCxnSpPr>
          <p:nvPr/>
        </p:nvCxnSpPr>
        <p:spPr>
          <a:xfrm>
            <a:off x="1763688" y="6417332"/>
            <a:ext cx="84241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197 Conector recto de flecha"/>
          <p:cNvCxnSpPr>
            <a:stCxn id="170" idx="3"/>
            <a:endCxn id="171" idx="2"/>
          </p:cNvCxnSpPr>
          <p:nvPr/>
        </p:nvCxnSpPr>
        <p:spPr>
          <a:xfrm>
            <a:off x="3542211" y="6417332"/>
            <a:ext cx="3983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199 CuadroTexto"/>
          <p:cNvSpPr txBox="1"/>
          <p:nvPr/>
        </p:nvSpPr>
        <p:spPr>
          <a:xfrm>
            <a:off x="605069" y="4720921"/>
            <a:ext cx="1134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GNP LOCAL</a:t>
            </a:r>
            <a:endParaRPr lang="es-MX" sz="1200" b="1" dirty="0"/>
          </a:p>
        </p:txBody>
      </p:sp>
      <p:sp>
        <p:nvSpPr>
          <p:cNvPr id="201" name="200 CuadroTexto"/>
          <p:cNvSpPr txBox="1"/>
          <p:nvPr/>
        </p:nvSpPr>
        <p:spPr>
          <a:xfrm>
            <a:off x="2555776" y="4725144"/>
            <a:ext cx="20892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GESTOR EN SITIO LOCAL (GES)</a:t>
            </a:r>
          </a:p>
        </p:txBody>
      </p:sp>
    </p:spTree>
    <p:extLst>
      <p:ext uri="{BB962C8B-B14F-4D97-AF65-F5344CB8AC3E}">
        <p14:creationId xmlns:p14="http://schemas.microsoft.com/office/powerpoint/2010/main" val="27275614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307</Words>
  <Application>Microsoft Office PowerPoint</Application>
  <PresentationFormat>Presentación en pantalla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21</cp:revision>
  <dcterms:created xsi:type="dcterms:W3CDTF">2014-09-18T20:59:15Z</dcterms:created>
  <dcterms:modified xsi:type="dcterms:W3CDTF">2014-09-19T18:27:52Z</dcterms:modified>
</cp:coreProperties>
</file>